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77" r:id="rId11"/>
    <p:sldId id="273" r:id="rId12"/>
    <p:sldId id="265" r:id="rId13"/>
    <p:sldId id="266" r:id="rId14"/>
    <p:sldId id="267" r:id="rId15"/>
    <p:sldId id="278" r:id="rId16"/>
    <p:sldId id="272" r:id="rId17"/>
    <p:sldId id="271" r:id="rId1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25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4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98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1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6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8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7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5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6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1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5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6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6554-FA4A-4A30-8659-CEAA3D812D89}" type="datetimeFigureOut">
              <a:rPr lang="en-GB" smtClean="0"/>
              <a:t>30/11/2024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4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D885D-6B07-3947-BE6D-82F086EE0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B1BA-CD2F-D03D-4891-2764C648B3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15"/>
            <a:ext cx="6858000" cy="969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5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94360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33933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1C05E-BE3A-9C48-4BCC-4DB64D1E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356676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9646-187A-9F6A-97FE-05C355C4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372428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A38-A7DE-11D9-35C7-8FAE3E22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441534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6939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7758-56A2-E44E-9271-73936EDD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550995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13E7-4756-626F-AB7C-437124D0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63400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5DA8-4065-1339-1375-7CF06D7A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83059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6119-3935-2623-E64F-CF9449D0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213820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AB42-26FB-B5F1-98C8-A5AD44EF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57555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AE2D8-D1D0-F484-8DAA-5D3C244B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95101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AF8D-299A-4550-44DE-D0ABCB3A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237810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85935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211321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86469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1213</TotalTime>
  <Words>0</Words>
  <Application>Microsoft Office PowerPoint</Application>
  <PresentationFormat>A4 Paper (210x297 mm)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User</cp:lastModifiedBy>
  <cp:revision>57</cp:revision>
  <dcterms:created xsi:type="dcterms:W3CDTF">2024-08-10T22:56:17Z</dcterms:created>
  <dcterms:modified xsi:type="dcterms:W3CDTF">2024-11-30T19:01:10Z</dcterms:modified>
</cp:coreProperties>
</file>